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6"/>
  </p:notesMasterIdLst>
  <p:handoutMasterIdLst>
    <p:handoutMasterId r:id="rId57"/>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15" r:id="rId42"/>
    <p:sldId id="916" r:id="rId43"/>
    <p:sldId id="917" r:id="rId44"/>
    <p:sldId id="918" r:id="rId45"/>
    <p:sldId id="919" r:id="rId46"/>
    <p:sldId id="920" r:id="rId47"/>
    <p:sldId id="921" r:id="rId48"/>
    <p:sldId id="922" r:id="rId49"/>
    <p:sldId id="924" r:id="rId50"/>
    <p:sldId id="926" r:id="rId51"/>
    <p:sldId id="927" r:id="rId52"/>
    <p:sldId id="928" r:id="rId53"/>
    <p:sldId id="929" r:id="rId54"/>
    <p:sldId id="672" r:id="rId5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15"/>
            <p14:sldId id="916"/>
            <p14:sldId id="917"/>
            <p14:sldId id="918"/>
            <p14:sldId id="919"/>
            <p14:sldId id="920"/>
            <p14:sldId id="921"/>
            <p14:sldId id="922"/>
            <p14:sldId id="924"/>
            <p14:sldId id="926"/>
            <p14:sldId id="927"/>
            <p14:sldId id="928"/>
            <p14:sldId id="92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0" d="100"/>
          <a:sy n="30" d="100"/>
        </p:scale>
        <p:origin x="28" y="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168"/>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028C3096-94C0-4840-B74F-9B81B8526D18}" type="presOf" srcId="{6B08ED09-B874-D74A-BDB7-F1763A20BFC0}" destId="{45E80E85-8B2F-BE4A-86BC-2DD7EF816D17}"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8F1A8407-2D99-4C85-B09C-9DFAB47B9004}" type="presOf" srcId="{88C386A5-A841-EA42-A28F-B66650749E27}" destId="{79FA37EA-7521-1F4C-A399-95F223771CD3}" srcOrd="0" destOrd="0" presId="urn:microsoft.com/office/officeart/2008/layout/HalfCircleOrganizationChart"/>
    <dgm:cxn modelId="{26652F21-86B5-4C87-9568-C76C85FE5F14}" type="presOf" srcId="{851EF02D-4E59-5041-89D7-627FB4EC6616}" destId="{709B747C-318A-DB40-B2FE-A27AEB67E54A}"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CB6EC6FE-9D93-4A9E-A10D-06F4F11EEE16}" type="presOf" srcId="{DCFC437A-325F-8D45-B683-EDC55DEB4733}" destId="{D68DF7B4-8542-9446-818C-59947218F8B5}"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49FED51B-8404-4D7F-AA4D-4344B323F53D}"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74C5204-11CD-4DE1-867C-91ED5C3818FB}"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04200588-AC34-4707-8141-A0C82A1B88B9}" type="presOf" srcId="{70AA8A8F-8FED-4149-A295-9D1BA95DDC9B}" destId="{0BF0BE85-E423-A843-B9AB-EA5B9369F662}" srcOrd="1"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F78FA52A-333B-4F89-8CDB-60EDCACFAF8C}" type="presOf" srcId="{1F264E59-6640-F24A-A9A5-AE6102944451}" destId="{1504E0BF-00D0-3C49-8725-83C91B7265FD}"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7DBB7A33-9689-4C8F-A467-D965A6C4C873}" type="presOf" srcId="{A9B3F6A5-C6D1-254C-BD35-1FAB4569ADFA}" destId="{6CC84037-DD20-484A-B7F5-D331EDFCF789}" srcOrd="1"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97776442-2680-4E0A-9AF6-33E238FE61B9}" type="presOf" srcId="{A9B3F6A5-C6D1-254C-BD35-1FAB4569ADFA}" destId="{EB05192C-527A-5D41-87F2-2EC5C324EC0B}"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DDD39FB4-9FF9-40B5-B966-9A9693F65583}" type="presOf" srcId="{51B08561-6DC4-1241-9670-0F3CAB408282}" destId="{9E51699A-991B-4641-84D2-212B2B027E89}"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 and display information about a system, add memory and CPU, describe how Ohai operates, and use string interpolation.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about the new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Ohai.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r>
              <a:rPr lang="en-US" dirty="0" smtClean="0"/>
              <a:t>Instructor Note:</a:t>
            </a:r>
            <a:r>
              <a:rPr lang="en-US" baseline="0" dirty="0" smtClean="0"/>
              <a:t> TBD - This</a:t>
            </a:r>
            <a:r>
              <a:rPr lang="fr-FR" baseline="0" dirty="0" smtClean="0"/>
              <a:t> </a:t>
            </a:r>
            <a:r>
              <a:rPr lang="fr-FR" baseline="0" dirty="0" err="1" smtClean="0"/>
              <a:t>is</a:t>
            </a:r>
            <a:r>
              <a:rPr lang="fr-FR" baseline="0" dirty="0" smtClean="0"/>
              <a:t> the command for </a:t>
            </a:r>
            <a:r>
              <a:rPr lang="fr-FR" baseline="0" dirty="0" err="1" smtClean="0"/>
              <a:t>Step</a:t>
            </a:r>
            <a:r>
              <a:rPr lang="fr-FR" baseline="0" dirty="0" smtClean="0"/>
              <a:t> 4 in case a </a:t>
            </a:r>
            <a:r>
              <a:rPr lang="fr-FR" baseline="0" dirty="0" err="1" smtClean="0"/>
              <a:t>student</a:t>
            </a:r>
            <a:r>
              <a:rPr lang="fr-FR" baseline="0" dirty="0" smtClean="0"/>
              <a:t> </a:t>
            </a:r>
            <a:r>
              <a:rPr lang="fr-FR" baseline="0" dirty="0" err="1" smtClean="0"/>
              <a:t>is</a:t>
            </a:r>
            <a:r>
              <a:rPr lang="fr-FR" baseline="0" dirty="0" smtClean="0"/>
              <a:t> </a:t>
            </a:r>
            <a:r>
              <a:rPr lang="fr-FR" baseline="0" dirty="0" err="1" smtClean="0"/>
              <a:t>lost</a:t>
            </a:r>
            <a:r>
              <a:rPr lang="fr-FR" baseline="0" dirty="0" smtClean="0"/>
              <a:t>:  sudo chef-client --local-mode -r "</a:t>
            </a:r>
            <a:r>
              <a:rPr lang="fr-FR" baseline="0" dirty="0" err="1" smtClean="0"/>
              <a:t>recipe</a:t>
            </a:r>
            <a:r>
              <a:rPr lang="fr-FR" baseline="0" dirty="0" smtClean="0"/>
              <a:t>[</a:t>
            </a:r>
            <a:r>
              <a:rPr lang="fr-FR" baseline="0" dirty="0" err="1" smtClean="0"/>
              <a:t>workstation</a:t>
            </a:r>
            <a:r>
              <a:rPr lang="fr-FR" baseline="0" dirty="0" smtClean="0"/>
              <a:t>::default]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a:t>
            </a:r>
            <a:r>
              <a:rPr lang="en-US" dirty="0" err="1" smtClean="0"/>
              <a:t>ch.anges</a:t>
            </a:r>
            <a:r>
              <a:rPr lang="en-US" dirty="0" smtClean="0"/>
              <a:t>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a:t>
            </a:r>
            <a:r>
              <a:rPr lang="en-US" dirty="0" smtClean="0"/>
              <a:t>should try to</a:t>
            </a:r>
            <a:r>
              <a:rPr lang="en-US" baseline="0" dirty="0" smtClean="0"/>
              <a:t> </a:t>
            </a:r>
            <a:r>
              <a:rPr lang="en-US" dirty="0" smtClean="0"/>
              <a:t>follow </a:t>
            </a:r>
            <a:r>
              <a:rPr lang="en-US" dirty="0" smtClean="0"/>
              <a:t>the high-level steps in this slide </a:t>
            </a:r>
            <a:r>
              <a:rPr lang="en-US" dirty="0" smtClean="0"/>
              <a:t>to complete this lab.</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the attendees time to complete this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8.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dirty="0" smtClean="0"/>
              <a:t>$ cd ~</a:t>
            </a:r>
            <a:endParaRPr lang="en-US" dirty="0"/>
          </a:p>
          <a:p>
            <a:r>
              <a:rPr lang="en-US" dirty="0"/>
              <a:t>$ sudo chef-client --local-mode -r "recipe[workstation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dirty="0"/>
              <a:t>resolving cookbooks for run list: ["workstation"]</a:t>
            </a:r>
          </a:p>
          <a:p>
            <a:r>
              <a:rPr lang="en-US" dirty="0"/>
              <a:t>Synchronizing Cookbooks:</a:t>
            </a:r>
          </a:p>
          <a:p>
            <a:r>
              <a:rPr lang="en-US" dirty="0"/>
              <a:t>  - workstation</a:t>
            </a:r>
          </a:p>
          <a:p>
            <a:r>
              <a:rPr lang="en-US" dirty="0"/>
              <a:t>Compiling Cookbooks...</a:t>
            </a:r>
          </a:p>
          <a:p>
            <a:r>
              <a:rPr lang="en-US" dirty="0"/>
              <a:t>Converging 6 resources</a:t>
            </a:r>
          </a:p>
          <a:p>
            <a:r>
              <a:rPr lang="en-US" dirty="0"/>
              <a:t>Recipe: workstation::setup</a:t>
            </a:r>
          </a:p>
          <a:p>
            <a:r>
              <a:rPr lang="en-US" dirty="0"/>
              <a:t>  * </a:t>
            </a:r>
            <a:r>
              <a:rPr lang="en-US" dirty="0" err="1"/>
              <a:t>yum_package</a:t>
            </a:r>
            <a:r>
              <a:rPr lang="en-US" dirty="0"/>
              <a:t>[</a:t>
            </a:r>
            <a:r>
              <a:rPr lang="en-US" dirty="0" err="1"/>
              <a:t>nano</a:t>
            </a:r>
            <a:r>
              <a:rPr lang="en-US" dirty="0"/>
              <a:t>] action install (up to date)</a:t>
            </a:r>
          </a:p>
          <a:p>
            <a:r>
              <a:rPr lang="en-US" dirty="0"/>
              <a:t>  * </a:t>
            </a:r>
            <a:r>
              <a:rPr lang="en-US" dirty="0" err="1"/>
              <a:t>yum_package</a:t>
            </a:r>
            <a:r>
              <a:rPr lang="en-US" dirty="0"/>
              <a:t>[vim] action install (up to date)</a:t>
            </a:r>
          </a:p>
          <a:p>
            <a:r>
              <a:rPr lang="en-US" dirty="0"/>
              <a:t>  * </a:t>
            </a:r>
            <a:r>
              <a:rPr lang="en-US" dirty="0" err="1"/>
              <a:t>yum_package</a:t>
            </a:r>
            <a:r>
              <a:rPr lang="en-US" dirty="0"/>
              <a:t>[emacs]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a:t>
            </a:r>
            <a:r>
              <a:rPr lang="en-US" dirty="0" err="1"/>
              <a:t>git</a:t>
            </a:r>
            <a:r>
              <a:rPr lang="en-US" dirty="0"/>
              <a:t>] action install (up to date</a:t>
            </a:r>
            <a:r>
              <a:rPr lang="en-US" dirty="0" smtClean="0"/>
              <a:t>)</a:t>
            </a:r>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and display information about a system</a:t>
            </a:r>
          </a:p>
          <a:p>
            <a:pPr marL="918610" lvl="1" indent="-609585">
              <a:buFont typeface="Wingdings" panose="05000000000000000000" pitchFamily="2" charset="2"/>
              <a:buChar char="Ø"/>
            </a:pPr>
            <a:r>
              <a:rPr lang="en-US" dirty="0"/>
              <a:t>Add memory and CPU</a:t>
            </a:r>
          </a:p>
          <a:p>
            <a:pPr marL="918610" lvl="1" indent="-609585">
              <a:buFont typeface="Wingdings" panose="05000000000000000000" pitchFamily="2" charset="2"/>
              <a:buChar char="Ø"/>
            </a:pPr>
            <a:r>
              <a:rPr lang="en-US" dirty="0"/>
              <a:t>Describe how Ohai operates </a:t>
            </a:r>
          </a:p>
          <a:p>
            <a:pPr marL="918610" lvl="1" indent="-609585">
              <a:buFont typeface="Wingdings" panose="05000000000000000000" pitchFamily="2" charset="2"/>
              <a:buChar char="Ø"/>
            </a:pPr>
            <a:r>
              <a:rPr lang="en-US" dirty="0"/>
              <a:t>Use string </a:t>
            </a:r>
            <a:r>
              <a:rPr lang="en-US" dirty="0" smtClean="0"/>
              <a:t>interpolation</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#{node["</a:t>
            </a:r>
            <a:r>
              <a:rPr lang="en-US" sz="2667" dirty="0" err="1"/>
              <a:t>cpu</a:t>
            </a:r>
            <a:r>
              <a:rPr lang="en-US" sz="2667" dirty="0"/>
              <a:t>"]["0"]["</a:t>
            </a:r>
            <a:r>
              <a:rPr lang="en-US" sz="2667" dirty="0" err="1"/>
              <a:t>mhz</a:t>
            </a:r>
            <a:r>
              <a:rPr lang="en-US" sz="2667" dirty="0"/>
              <a:t>"]}</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65760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t>In this lab, the </a:t>
            </a:r>
            <a:r>
              <a:rPr lang="en-US" sz="2933" dirty="0">
                <a:latin typeface="Inconsolata"/>
                <a:cs typeface="Inconsolata"/>
              </a:rPr>
              <a:t>file</a:t>
            </a:r>
            <a:r>
              <a:rPr lang="en-US" sz="2933" dirty="0"/>
              <a:t> resource named "/var/www/html/index.html" is created with the content that includes the node details:</a:t>
            </a:r>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the changes to the "apache" cookbook to version control </a:t>
            </a:r>
          </a:p>
          <a:p>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08460"/>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dirty="0"/>
              <a:t>-----&gt; Starting Kitchen (v1.4.0)</a:t>
            </a:r>
          </a:p>
          <a:p>
            <a:r>
              <a:rPr lang="en-US" dirty="0"/>
              <a:t>-----&gt; Cleaning up any prior instances of &lt;default-centos-66&gt;</a:t>
            </a:r>
          </a:p>
          <a:p>
            <a:r>
              <a:rPr lang="en-US" dirty="0"/>
              <a:t>-----&gt; Destroying &lt;default-centos-66&gt;...</a:t>
            </a:r>
          </a:p>
          <a:p>
            <a:r>
              <a:rPr lang="en-US" dirty="0"/>
              <a:t>       Finished destroying &lt;default-centos-66&gt; (0m0.00s).</a:t>
            </a:r>
          </a:p>
          <a:p>
            <a:r>
              <a:rPr lang="en-US" dirty="0"/>
              <a:t>-----&gt; Testing &lt;default-centos-66&gt;</a:t>
            </a:r>
          </a:p>
          <a:p>
            <a:r>
              <a:rPr lang="en-US" dirty="0"/>
              <a:t>-----&gt; Creating &lt;default-centos-66&gt;...</a:t>
            </a:r>
          </a:p>
          <a:p>
            <a:r>
              <a:rPr lang="en-US" dirty="0"/>
              <a:t>       Sending build context to Docker daemon  2.56 kB</a:t>
            </a:r>
          </a:p>
          <a:p>
            <a:r>
              <a:rPr lang="en-US" dirty="0"/>
              <a:t>       Sending build context to Docker daemon</a:t>
            </a:r>
          </a:p>
          <a:p>
            <a:r>
              <a:rPr lang="en-US" dirty="0"/>
              <a:t>       Step 0 : FROM centos:centos6</a:t>
            </a:r>
          </a:p>
          <a:p>
            <a:r>
              <a:rPr lang="en-US" dirty="0"/>
              <a:t>        ---&gt; 72703a0520b7</a:t>
            </a:r>
          </a:p>
          <a:p>
            <a:r>
              <a:rPr lang="en-US" dirty="0"/>
              <a:t>       Step 1 : RUN yum clean </a:t>
            </a:r>
            <a:r>
              <a:rPr lang="en-US" dirty="0" smtClean="0"/>
              <a:t>all</a:t>
            </a:r>
            <a:endParaRPr lang="en-US"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56:84:7A:FE:97:99</a:t>
            </a:r>
          </a:p>
          <a:p>
            <a:r>
              <a:rPr lang="en-US" dirty="0"/>
              <a:t>          </a:t>
            </a:r>
            <a:r>
              <a:rPr lang="en-US" dirty="0" err="1"/>
              <a:t>inet</a:t>
            </a:r>
            <a:r>
              <a:rPr lang="en-US" dirty="0"/>
              <a:t> addr:172.17.42.1  Bcast:0.0.0.0  Mask:255.255.0.0</a:t>
            </a:r>
          </a:p>
          <a:p>
            <a:r>
              <a:rPr lang="en-US" dirty="0"/>
              <a:t>          inet6 </a:t>
            </a:r>
            <a:r>
              <a:rPr lang="en-US" dirty="0" err="1"/>
              <a:t>addr</a:t>
            </a:r>
            <a:r>
              <a:rPr lang="en-US" dirty="0"/>
              <a:t>: fe80::5484:7aff:fefe:9799/64 </a:t>
            </a:r>
            <a:r>
              <a:rPr lang="en-US" dirty="0" err="1"/>
              <a:t>Scope:Link</a:t>
            </a:r>
            <a:endParaRPr lang="en-US" dirty="0"/>
          </a:p>
          <a:p>
            <a:r>
              <a:rPr lang="en-US" dirty="0"/>
              <a:t>          UP BROADCAST RUNNING MULTICAST  MTU:1500  Metric:1</a:t>
            </a:r>
          </a:p>
          <a:p>
            <a:r>
              <a:rPr lang="en-US" dirty="0"/>
              <a:t>          RX packets:25870 errors:0 dropped:0 overruns:0 frame:0</a:t>
            </a:r>
          </a:p>
          <a:p>
            <a:r>
              <a:rPr lang="en-US" dirty="0"/>
              <a:t>          TX packets:128971 errors:0 dropped:0 overruns:0 carrier:0</a:t>
            </a:r>
          </a:p>
          <a:p>
            <a:r>
              <a:rPr lang="en-US" dirty="0"/>
              <a:t>          collisions:0 txqueuelen:0</a:t>
            </a:r>
          </a:p>
          <a:p>
            <a:r>
              <a:rPr lang="en-US" dirty="0"/>
              <a:t>          RX bytes:1459392 (1.3 </a:t>
            </a:r>
            <a:r>
              <a:rPr lang="en-US" dirty="0" err="1"/>
              <a:t>MiB</a:t>
            </a:r>
            <a:r>
              <a:rPr lang="en-US" dirty="0"/>
              <a:t>)  TX bytes:190819384 (181.9 </a:t>
            </a:r>
            <a:r>
              <a:rPr lang="en-US" dirty="0" err="1"/>
              <a:t>MiB</a:t>
            </a:r>
            <a:r>
              <a:rPr lang="en-US" dirty="0"/>
              <a:t>)</a:t>
            </a:r>
          </a:p>
          <a:p>
            <a:endParaRPr lang="en-US" dirty="0"/>
          </a:p>
          <a:p>
            <a:r>
              <a:rPr lang="en-US" dirty="0"/>
              <a:t>eth0      Link </a:t>
            </a:r>
            <a:r>
              <a:rPr lang="en-US" dirty="0" err="1"/>
              <a:t>encap:Ethernet</a:t>
            </a:r>
            <a:r>
              <a:rPr lang="en-US" dirty="0"/>
              <a:t>  </a:t>
            </a:r>
            <a:r>
              <a:rPr lang="en-US" dirty="0" err="1"/>
              <a:t>HWaddr</a:t>
            </a:r>
            <a:r>
              <a:rPr lang="en-US" dirty="0"/>
              <a:t> 0A:4D:03:F7:91:D7</a:t>
            </a:r>
          </a:p>
          <a:p>
            <a:r>
              <a:rPr lang="en-US" dirty="0"/>
              <a:t>          </a:t>
            </a:r>
            <a:r>
              <a:rPr lang="en-US" dirty="0" err="1"/>
              <a:t>inet</a:t>
            </a:r>
            <a:r>
              <a:rPr lang="en-US" dirty="0"/>
              <a:t> addr:172.31.8.68  Bcast:172.31.15.255  Mask:255.255.240.0</a:t>
            </a:r>
          </a:p>
          <a:p>
            <a:r>
              <a:rPr lang="en-US" dirty="0"/>
              <a:t>          inet6 </a:t>
            </a:r>
            <a:r>
              <a:rPr lang="en-US" dirty="0" err="1"/>
              <a:t>addr</a:t>
            </a:r>
            <a:r>
              <a:rPr lang="en-US" dirty="0"/>
              <a:t>: fe80::84d:3ff:fef7:91d7/64 </a:t>
            </a:r>
            <a:r>
              <a:rPr lang="en-US" dirty="0" err="1"/>
              <a:t>Scope:Link</a:t>
            </a:r>
            <a:endParaRPr lang="en-US" dirty="0"/>
          </a:p>
          <a:p>
            <a:r>
              <a:rPr lang="en-US" dirty="0"/>
              <a:t>          UP BROADCAST RUNNING MULTICAST  MTU:1500  </a:t>
            </a:r>
            <a:r>
              <a:rPr lang="en-US" dirty="0" smtClean="0"/>
              <a:t>Metric:1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82872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7bb5d761-a2ea-4873-95f7-7a6658fb3ef0"/>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15230</TotalTime>
  <Words>4262</Words>
  <Application>Microsoft Office PowerPoint</Application>
  <PresentationFormat>Custom</PresentationFormat>
  <Paragraphs>671</Paragraphs>
  <Slides>50</Slides>
  <Notes>50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Courier New</vt:lpstr>
      <vt:lpstr>Gill Sans MT</vt:lpstr>
      <vt:lpstr>Inconsolata</vt:lpstr>
      <vt:lpstr>Wingdings</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1901</cp:revision>
  <cp:lastPrinted>2015-02-07T23:49:10Z</cp:lastPrinted>
  <dcterms:created xsi:type="dcterms:W3CDTF">2012-09-13T17:36:07Z</dcterms:created>
  <dcterms:modified xsi:type="dcterms:W3CDTF">2015-09-16T13:49:41Z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